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9" r:id="rId5"/>
    <p:sldId id="259" r:id="rId6"/>
    <p:sldId id="261" r:id="rId7"/>
    <p:sldId id="264" r:id="rId8"/>
    <p:sldId id="263" r:id="rId9"/>
    <p:sldId id="265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23B-8EBE-43B8-8549-43D8E63AEA3C}" type="datetimeFigureOut">
              <a:rPr lang="en-US" smtClean="0"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8A6A-1890-475E-90D7-A0594DDC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23B-8EBE-43B8-8549-43D8E63AEA3C}" type="datetimeFigureOut">
              <a:rPr lang="en-US" smtClean="0"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8A6A-1890-475E-90D7-A0594DDC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23B-8EBE-43B8-8549-43D8E63AEA3C}" type="datetimeFigureOut">
              <a:rPr lang="en-US" smtClean="0"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8A6A-1890-475E-90D7-A0594DDC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23B-8EBE-43B8-8549-43D8E63AEA3C}" type="datetimeFigureOut">
              <a:rPr lang="en-US" smtClean="0"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8A6A-1890-475E-90D7-A0594DDC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23B-8EBE-43B8-8549-43D8E63AEA3C}" type="datetimeFigureOut">
              <a:rPr lang="en-US" smtClean="0"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8A6A-1890-475E-90D7-A0594DDC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23B-8EBE-43B8-8549-43D8E63AEA3C}" type="datetimeFigureOut">
              <a:rPr lang="en-US" smtClean="0"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8A6A-1890-475E-90D7-A0594DDC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23B-8EBE-43B8-8549-43D8E63AEA3C}" type="datetimeFigureOut">
              <a:rPr lang="en-US" smtClean="0"/>
              <a:t>4/22/2010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8A6A-1890-475E-90D7-A0594DDC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23B-8EBE-43B8-8549-43D8E63AEA3C}" type="datetimeFigureOut">
              <a:rPr lang="en-US" smtClean="0"/>
              <a:t>4/22/2010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8A6A-1890-475E-90D7-A0594DDC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23B-8EBE-43B8-8549-43D8E63AEA3C}" type="datetimeFigureOut">
              <a:rPr lang="en-US" smtClean="0"/>
              <a:t>4/22/2010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8A6A-1890-475E-90D7-A0594DDC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23B-8EBE-43B8-8549-43D8E63AEA3C}" type="datetimeFigureOut">
              <a:rPr lang="en-US" smtClean="0"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8A6A-1890-475E-90D7-A0594DDC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23B-8EBE-43B8-8549-43D8E63AEA3C}" type="datetimeFigureOut">
              <a:rPr lang="en-US" smtClean="0"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8A6A-1890-475E-90D7-A0594DDCE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6B23B-8EBE-43B8-8549-43D8E63AEA3C}" type="datetimeFigureOut">
              <a:rPr lang="en-US" smtClean="0"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8A6A-1890-475E-90D7-A0594DDCEF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2778" t="70222" r="43889" b="10222"/>
          <a:stretch>
            <a:fillRect/>
          </a:stretch>
        </p:blipFill>
        <p:spPr bwMode="auto">
          <a:xfrm>
            <a:off x="381000" y="2514600"/>
            <a:ext cx="831272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9444" t="39333" r="21667" b="34000"/>
          <a:stretch>
            <a:fillRect/>
          </a:stretch>
        </p:blipFill>
        <p:spPr bwMode="auto">
          <a:xfrm>
            <a:off x="3276600" y="44196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9500" y="-152400"/>
            <a:ext cx="894450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GTAW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Gas Tungsten Arc Welding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a.K.A.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“TIG”)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 descr="052809153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14850"/>
            <a:ext cx="2895600" cy="2171700"/>
          </a:xfrm>
          <a:prstGeom prst="rect">
            <a:avLst/>
          </a:prstGeom>
        </p:spPr>
      </p:pic>
      <p:pic>
        <p:nvPicPr>
          <p:cNvPr id="7" name="Picture 6" descr="IMG_08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495800"/>
            <a:ext cx="28448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90"/>
            <a:ext cx="9144000" cy="687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 l="2239" t="5755" b="2158"/>
          <a:stretch>
            <a:fillRect/>
          </a:stretch>
        </p:blipFill>
        <p:spPr bwMode="auto">
          <a:xfrm>
            <a:off x="2895600" y="1219200"/>
            <a:ext cx="4572000" cy="9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1219200"/>
            <a:ext cx="29718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For</a:t>
            </a:r>
          </a:p>
          <a:p>
            <a:pPr algn="ctr"/>
            <a:r>
              <a:rPr lang="en-US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aluminum</a:t>
            </a:r>
            <a:endParaRPr lang="en-US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098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22" y="1905000"/>
            <a:ext cx="9031778" cy="204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381000"/>
            <a:ext cx="93727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Preparing a tungsten for ac Welding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12313" t="11412"/>
          <a:stretch>
            <a:fillRect/>
          </a:stretch>
        </p:blipFill>
        <p:spPr bwMode="auto">
          <a:xfrm>
            <a:off x="3429000" y="3900488"/>
            <a:ext cx="2713231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6" y="0"/>
            <a:ext cx="9147605" cy="685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38400" y="2362200"/>
            <a:ext cx="6096000" cy="38779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-Argon</a:t>
            </a:r>
          </a:p>
          <a:p>
            <a:pPr algn="ctr"/>
            <a:r>
              <a:rPr lang="en-U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-Helium</a:t>
            </a:r>
          </a:p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436"/>
            <a:ext cx="9144000" cy="690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2433" cy="687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TIG welding sytem set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8305799" cy="5036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782"/>
            <a:ext cx="9144000" cy="689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6553200" cy="326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 t="2682"/>
          <a:stretch>
            <a:fillRect/>
          </a:stretch>
        </p:blipFill>
        <p:spPr bwMode="auto">
          <a:xfrm>
            <a:off x="1066800" y="3581400"/>
            <a:ext cx="7162800" cy="276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 l="20589" t="3008" r="19118" b="3759"/>
          <a:stretch>
            <a:fillRect/>
          </a:stretch>
        </p:blipFill>
        <p:spPr bwMode="auto">
          <a:xfrm>
            <a:off x="6553200" y="685800"/>
            <a:ext cx="2418735" cy="1905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59"/>
            <a:ext cx="9144000" cy="688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" y="-2591"/>
            <a:ext cx="9140546" cy="68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556" t="17778" r="42222" b="33333"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457200"/>
            <a:ext cx="29718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For steel and</a:t>
            </a:r>
          </a:p>
          <a:p>
            <a:pPr algn="ctr"/>
            <a:r>
              <a:rPr lang="en-US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stainless Steel</a:t>
            </a:r>
            <a:endParaRPr lang="en-US" sz="2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38400"/>
            <a:ext cx="1916349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b="63158"/>
          <a:stretch>
            <a:fillRect/>
          </a:stretch>
        </p:blipFill>
        <p:spPr bwMode="auto">
          <a:xfrm>
            <a:off x="0" y="10668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3727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Preparing a tungsten for DC Welding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1667" t="40889" r="43333" b="32444"/>
          <a:stretch>
            <a:fillRect/>
          </a:stretch>
        </p:blipFill>
        <p:spPr bwMode="auto">
          <a:xfrm>
            <a:off x="228600" y="3657600"/>
            <a:ext cx="854964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37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Casey Penfold</dc:creator>
  <cp:lastModifiedBy>Casey Penfold</cp:lastModifiedBy>
  <cp:revision>9</cp:revision>
  <dcterms:created xsi:type="dcterms:W3CDTF">2010-04-23T01:33:57Z</dcterms:created>
  <dcterms:modified xsi:type="dcterms:W3CDTF">2010-04-23T02:41:18Z</dcterms:modified>
</cp:coreProperties>
</file>